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Name:_________________     Date:_______       I can identify how the Government got the home front involved.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744EC-506F-4515-BA55-B34B87B1218F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2AA7E-BE5B-4C1B-9672-5E3834105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76983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Name:_________________     Date:_______       I can identify how the Government got the home front involved.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D7274-9A7F-4DCB-B079-2510415F948D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06484-2AA8-425D-8126-DA7F3E7C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48901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Name:_________________     Date:_______       I can identify how the Government got the home front involved.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64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4822-2E92-405C-A5F6-D01670067DEA}" type="datetime1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3DF2-D4DB-4F75-AEB1-8F8927B05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40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BC2C9-6536-4EB3-A875-954D44791A70}" type="datetime1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3DF2-D4DB-4F75-AEB1-8F8927B05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13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C294-60A3-436E-B5DA-828AAF65A107}" type="datetime1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3DF2-D4DB-4F75-AEB1-8F8927B05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35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DA4D-6B73-4217-8E1B-1BAED575722E}" type="datetime1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3DF2-D4DB-4F75-AEB1-8F8927B05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6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F18C9-73B0-4835-A648-58EF9C4C96F2}" type="datetime1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3DF2-D4DB-4F75-AEB1-8F8927B05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09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68AD-3FEA-404D-852C-D9A0ED451F04}" type="datetime1">
              <a:rPr lang="en-GB" smtClean="0"/>
              <a:t>20/03/2017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3DF2-D4DB-4F75-AEB1-8F8927B05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914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7716-C465-4C47-8EDD-632E11DF285E}" type="datetime1">
              <a:rPr lang="en-GB" smtClean="0"/>
              <a:t>20/03/2017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3DF2-D4DB-4F75-AEB1-8F8927B05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86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ABE8-A934-490F-9BC2-D37D2E543A11}" type="datetime1">
              <a:rPr lang="en-GB" smtClean="0"/>
              <a:t>20/03/2017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3DF2-D4DB-4F75-AEB1-8F8927B05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67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B70E-1196-43DA-A795-AD67D7A0F2C1}" type="datetime1">
              <a:rPr lang="en-GB" smtClean="0"/>
              <a:t>20/03/2017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3DF2-D4DB-4F75-AEB1-8F8927B05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54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9BD28-7700-498E-9411-03F0DB3A71AD}" type="datetime1">
              <a:rPr lang="en-GB" smtClean="0"/>
              <a:t>20/03/2017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3DF2-D4DB-4F75-AEB1-8F8927B05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10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8BCE-A6ED-45DE-93AC-266764A7A7F2}" type="datetime1">
              <a:rPr lang="en-GB" smtClean="0"/>
              <a:t>20/03/2017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3DF2-D4DB-4F75-AEB1-8F8927B05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86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BF2B9-F7CF-4F5F-B3CE-0CC0D4E42930}" type="datetime1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43DF2-D4DB-4F75-AEB1-8F8927B05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50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frm=1&amp;source=images&amp;cd=&amp;cad=rja&amp;docid=8xSSbVJ6Toh8iM&amp;tbnid=sdoXtZZnMR4AFM:&amp;ved=0CAUQjRw&amp;url=http://www.rlsmart.net/rcast_item.php?item_id%3D13756469%26share_id%3D285396&amp;ei=iWUcUufCLcaR0AWJlIBg&amp;bvm=bv.51156542,d.d2k&amp;psig=AFQjCNHGPHCCibfNF1tKMV-ddiYwFglyxg&amp;ust=137767883659554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sa=i&amp;rct=j&amp;q=&amp;esrc=s&amp;frm=1&amp;source=images&amp;cd=&amp;cad=rja&amp;docid=3e-xTqmM604vYM&amp;tbnid=i6WLsf9-fMWCrM:&amp;ved=0CAUQjRw&amp;url=http://www.st-andrews.ac.uk/~pv/pv/courses/posters/posters1.html&amp;ei=nGccUpfaK-mL0AX1uoFo&amp;bvm=bv.51156542,d.d2k&amp;psig=AFQjCNFvvW24pPX3I_IF8u4fOqU2EjBa-w&amp;ust=137767918012716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&amp;esrc=s&amp;frm=1&amp;source=images&amp;cd=&amp;cad=rja&amp;docid=uXXvBwxyQa4arM&amp;tbnid=eefon35jkYZ_nM:&amp;ved=0CAUQjRw&amp;url=http://apictureofpolitics.wordpress.com/tag/propaganda/&amp;ei=0mUcUtibLqWG0AWN4YDwBQ&amp;bvm=bv.51156542,d.d2k&amp;psig=AFQjCNFvvW24pPX3I_IF8u4fOqU2EjBa-w&amp;ust=137767918012716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frm=1&amp;source=images&amp;cd=&amp;cad=rja&amp;docid=mqrJb63Ud4aIlM&amp;tbnid=mSeaSt911usL8M:&amp;ved=0CAUQjRw&amp;url=http://www.presidiacreative.com/world-war-ii-allied-war-propaganda-posters/&amp;ei=8mUcUsmpF8GX1AWV2YBg&amp;bvm=bv.51156542,d.d2k&amp;psig=AFQjCNFvvW24pPX3I_IF8u4fOqU2EjBa-w&amp;ust=137767918012716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frm=1&amp;source=images&amp;cd=&amp;cad=rja&amp;docid=7PvFamkdx_GGfM&amp;tbnid=5DMoRJeiGvNAJM:&amp;ved=0CAUQjRw&amp;url=http://theartofwarcleverhuh.blogspot.com/2013/04/spanish-propaganda-posters-from-pre-ww2.html&amp;ei=OWYcUsHVJInv0gWFxYC4BQ&amp;bvm=bv.51156542,d.d2k&amp;psig=AFQjCNFvvW24pPX3I_IF8u4fOqU2EjBa-w&amp;ust=137767918012716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&amp;esrc=s&amp;frm=1&amp;source=images&amp;cd=&amp;cad=rja&amp;docid=0iQCr64ESGM37M&amp;tbnid=fV1k-pTOTDnAUM:&amp;ved=0CAUQjRw&amp;url=http://www.smscs.com/photo/world_war_2_wallpaper/15.html&amp;ei=dmYcUunzG8On0AWAq4CYDw&amp;bvm=bv.51156542,d.d2k&amp;psig=AFQjCNFvvW24pPX3I_IF8u4fOqU2EjBa-w&amp;ust=137767918012716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uk/url?sa=i&amp;rct=j&amp;q=&amp;esrc=s&amp;frm=1&amp;source=images&amp;cd=&amp;cad=rja&amp;docid=0iQCr64ESGM37M&amp;tbnid=fV1k-pTOTDnAUM:&amp;ved=0CAUQjRw&amp;url=http://badatsports.wordpress.com/2011/01/15/keep-calm-and-carry-on/&amp;ei=kWYcUoPdEoSf0QXbwoCQBA&amp;bvm=bv.51156542,d.d2k&amp;psig=AFQjCNFvvW24pPX3I_IF8u4fOqU2EjBa-w&amp;ust=137767918012716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&amp;esrc=s&amp;frm=1&amp;source=images&amp;cd=&amp;cad=rja&amp;docid=vOof5l9nBYP46M&amp;tbnid=X3SfuG-7zQtjfM:&amp;ved=0CAUQjRw&amp;url=http://warreview.blogspot.com/2011_12_01_archive.html&amp;ei=z2YcUtr0OtSn0wWagYHYBA&amp;bvm=bv.51156542,d.d2k&amp;psig=AFQjCNFvvW24pPX3I_IF8u4fOqU2EjBa-w&amp;ust=137767918012716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&amp;esrc=s&amp;frm=1&amp;source=images&amp;cd=&amp;cad=rja&amp;docid=aeVx97bUed7WGM&amp;tbnid=K87i3XDTNy6P7M:&amp;ved=0CAUQjRw&amp;url=http://progressontheprairie.com/2009/12/17/more-ww2-propaganda-posters-silence/&amp;ei=82YcUtHhNcWY1AXNmYCQCw&amp;bvm=bv.51156542,d.d2k&amp;psig=AFQjCNFvvW24pPX3I_IF8u4fOqU2EjBa-w&amp;ust=137767918012716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OMu3bd5ID8pfJM&amp;tbnid=a1c-UHwdAH0oZM:&amp;ved=0CAUQjRw&amp;url=http://discountposterstore.com/13x19-you-buy-em-well-fly-em-defense-bonds-stamps-wwii-war-propaganda-art-print-poster/&amp;ei=YmccUuDlMu6p0AWZh4GYAw&amp;bvm=bv.51156542,d.d2k&amp;psig=AFQjCNFvvW24pPX3I_IF8u4fOqU2EjBa-w&amp;ust=137767918012716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www.rlsmart.net/uploads/3494/2202084/womenfact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" t="1789" r="2907" b="1617"/>
          <a:stretch/>
        </p:blipFill>
        <p:spPr bwMode="auto">
          <a:xfrm>
            <a:off x="2175164" y="124691"/>
            <a:ext cx="4488872" cy="67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787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http://www.st-andrews.ac.uk/~pv/pv/courses/posters/images1/everywoma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49" y="13645"/>
            <a:ext cx="4383567" cy="683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469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wwii propaganda po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384"/>
            <a:ext cx="53218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94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wwii propaganda po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4392488" cy="695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11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apictureofpolitics.files.wordpress.com/2012/01/rosie-the-riveter1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112568" cy="676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418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www.presidiacreative.com/wp-content/uploads/2011/12/Do-With-Less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50" y="-27384"/>
            <a:ext cx="4907814" cy="693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75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ttp://4.bp.blogspot.com/-Sv-lHZad04M/Tb22zkQ-2-I/AAAAAAAAGE4/xaFQtj1abKE/s748/british_3_World_War_Two_Propaganda_Posters-s320x428-48185-58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083"/>
            <a:ext cx="5104482" cy="682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45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 descr="http://www.arabicinterpreter.co.uk/blog/15/world-war-2-propaganda-posters-usa-i9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t="2658" r="6091" b="3565"/>
          <a:stretch/>
        </p:blipFill>
        <p:spPr bwMode="auto">
          <a:xfrm>
            <a:off x="2216727" y="152400"/>
            <a:ext cx="4627418" cy="656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079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https://encrypted-tbn2.gstatic.com/images?q=tbn:ANd9GcR8Dfocg3oYry9NFnn5UZRIaD0OzuHmp4-DGBC3a2Chrcuwx5d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1100"/>
            <a:ext cx="4608512" cy="68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81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http://www.toptenz.net/wp-content/uploads/2011/12/Unclesamwantyo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19356"/>
            <a:ext cx="5112568" cy="688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764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http://okiefeminist.files.wordpress.com/2009/12/loose-lip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61"/>
            <a:ext cx="684076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883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http://discountposterstore.com/img/13x19-you-buy-em-well-fly-em-defense-bonds-stamps-wwii-war-propaganda-art-print-poster_15670_40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27384"/>
            <a:ext cx="4719489" cy="689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615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3797</TotalTime>
  <Words>16</Words>
  <Application>Microsoft Office PowerPoint</Application>
  <PresentationFormat>On-screen Show (4:3)</PresentationFormat>
  <Paragraphs>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%username%</dc:creator>
  <cp:lastModifiedBy>Alice Rehm</cp:lastModifiedBy>
  <cp:revision>9</cp:revision>
  <cp:lastPrinted>2013-11-13T08:03:44Z</cp:lastPrinted>
  <dcterms:created xsi:type="dcterms:W3CDTF">2013-08-27T08:38:46Z</dcterms:created>
  <dcterms:modified xsi:type="dcterms:W3CDTF">2017-03-22T17:03:45Z</dcterms:modified>
</cp:coreProperties>
</file>